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4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6A5D-A817-45E1-ABF6-718012D98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348C1-1DF0-4459-AD44-8A892C2A6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13D17-20BA-405B-88B8-E9B1C402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B4156-B202-4919-831F-91F1EE0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02F5-E29B-45C2-BE5B-F52C3949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A93B-1190-42F3-89BB-9C70E797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D7090-8A26-477F-AA7C-8267182A9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0C57-15E7-4CB4-847F-D8D349B56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AE59C-BB76-431B-BC57-A074603B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84352-7FDB-412E-8202-F20F87C4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9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61C86-9A89-4706-8722-A1CFE5798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DF576-4AE0-4325-8CBB-54196D980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9A26E-4708-4F59-ADA9-B843C77B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A3BFB-9BBC-47A8-91C1-BE545BE1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FC9A-9056-4C32-8641-75FA287C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0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6658-43CC-43F8-B9A7-96AC6B21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31183-352D-4035-BD9D-45F7E2559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761D6-3AA5-4E5C-9819-D5D1F70A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6F4E0-C7C2-4F7F-8043-9A4BECAE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B013-F88F-4F61-9F63-ADE1B309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0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BDE1-5EF7-4714-A344-49BA0D2E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3BEFC-EC6F-4072-91C9-36C6AB44D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53CDE-BA74-4E64-AD35-EB99C13F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BBDF1-E1E9-4B7E-834F-823C821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7FF83-F323-4D93-A707-B20786B8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4FAC-FB2E-4E32-B569-85FBA958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5EE9-1192-4415-9834-2922D0FC4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CA240-D388-4264-8EAD-98FFB6A6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B863C-C80B-472C-8ECF-7D1C094C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CB4B-0B10-4419-BDA0-7EF91ED4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5275B-3E54-45D2-B0D2-3218773F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6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D7EF-07E2-4E6F-8F02-946027E5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5C4A1-6506-4A65-828B-D1F872028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0C8FC-0F76-445F-9AB1-0081E1646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55C00-007B-49FB-AEEF-63BB96198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7E646-F31E-419E-901B-F0955A3B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6E7E2-2D58-4A3E-B3A8-8F824ADB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1F7AB-F741-41BC-9761-DE5190DE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48E0B-365B-4D75-ADC9-696A4E6A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8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5081-C5BD-4F01-B492-28B1D426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3C6FC-929B-4F66-9B93-3E61CA51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A265A-34CF-4414-81A9-B164FF80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4722A-64EB-4F0B-960E-C4CAEB12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7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31651-DF9B-4244-B4B2-6D7CD833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17C3D-C431-49AC-A73B-332C9A0F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4CD66-2296-4349-876E-E2C76D9F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0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2772-E7C8-4C67-BD70-EECB4279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B2082-1EF6-4387-99CA-B203522FB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FF756-D535-4E3D-AD65-D84047A74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C130F-0AA4-4E7B-9DA0-FFC0065D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C9C85-B6F1-4383-9E01-D9889849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00582-65E5-4F02-946B-CF0A9EEF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31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82F4-EAD9-4567-9DA6-83AEF196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2BBB2-8D1E-40AA-9F8E-423019E5E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22FE-CDF4-40B2-A529-5CDF75E59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2C017-4151-4149-9C52-588789CA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76D67-02F7-434D-9CE1-46E107D2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77399-8E53-4D8B-AE5E-F2D6E00C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1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310053-3E83-43EC-B22B-B3C13291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2687E-36A5-49F2-9FF6-8E0A6C6F6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4F11-7DC3-4067-AB50-E99DE06B2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ED7EC-2F3F-4604-8F13-4EF1730FD645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3F25-0F5E-4153-9A62-8D328F3DF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00C29-F016-47C5-AD2F-E51EB087B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28CF0-07F9-4FC3-922C-F0BA5F9F2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0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109E-CD51-40BF-840F-BAC1C77E7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7C400-4C3A-4221-AF61-1CE1D3915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927D0-EAE2-43DC-A43C-41804906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481012"/>
            <a:ext cx="109251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9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9D75-B920-4D54-AE23-99FB6304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</p:spPr>
        <p:txBody>
          <a:bodyPr/>
          <a:lstStyle/>
          <a:p>
            <a:pPr algn="ctr"/>
            <a:r>
              <a:rPr lang="vi-VN" dirty="0">
                <a:solidFill>
                  <a:schemeClr val="accent1"/>
                </a:solidFill>
              </a:rPr>
              <a:t>Giao diện Trang chủ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D12AF-6F66-4957-88CA-8F42F457A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02659"/>
            <a:ext cx="10515600" cy="5040041"/>
          </a:xfrm>
        </p:spPr>
      </p:pic>
    </p:spTree>
    <p:extLst>
      <p:ext uri="{BB962C8B-B14F-4D97-AF65-F5344CB8AC3E}">
        <p14:creationId xmlns:p14="http://schemas.microsoft.com/office/powerpoint/2010/main" val="164720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1354-2CD2-4A81-8157-EA22DB06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solidFill>
                  <a:schemeClr val="accent1"/>
                </a:solidFill>
              </a:rPr>
              <a:t>Giao diện Trang quản trị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60E4F-D6AA-4391-859B-FC067FE06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8218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4ACC6-57E8-4493-A267-4782106CE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4071"/>
            <a:ext cx="10515600" cy="5387197"/>
          </a:xfrm>
        </p:spPr>
      </p:pic>
    </p:spTree>
    <p:extLst>
      <p:ext uri="{BB962C8B-B14F-4D97-AF65-F5344CB8AC3E}">
        <p14:creationId xmlns:p14="http://schemas.microsoft.com/office/powerpoint/2010/main" val="164561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941C20-C543-469D-B00F-521280548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66165"/>
            <a:ext cx="10515600" cy="5710798"/>
          </a:xfrm>
        </p:spPr>
      </p:pic>
    </p:spTree>
    <p:extLst>
      <p:ext uri="{BB962C8B-B14F-4D97-AF65-F5344CB8AC3E}">
        <p14:creationId xmlns:p14="http://schemas.microsoft.com/office/powerpoint/2010/main" val="398741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93CB8-B877-4EC9-A0E6-EEBA85568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162F8-CF88-42B8-8D61-D72BC5D2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66725"/>
            <a:ext cx="109347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7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D6650B-2956-4D46-9004-DC3F75BF7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630EC3-B575-4B14-BEF7-4B32E9ED9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447675"/>
            <a:ext cx="109251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9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90CA-6F9E-4300-BB18-6AB4876EE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052DA-9F9A-415B-9897-1B6F7094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485775"/>
            <a:ext cx="109442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1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149922-3182-4D73-B736-2F2F5E87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6390"/>
            <a:ext cx="10515600" cy="120923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721B1E-162D-433F-88A4-7B4E7119F6E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69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D83D7-DF41-470E-9F60-9EC1BDC3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572"/>
            <a:ext cx="10515600" cy="144705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67AD89-6414-4C76-B48A-960217ED28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3BDBA6-DAD3-413D-8F9F-B08B062A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3" y="546847"/>
            <a:ext cx="10381128" cy="5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6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FA1FC-C90F-4129-BE1E-80D5BBC10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519953"/>
            <a:ext cx="10515601" cy="5657010"/>
          </a:xfrm>
        </p:spPr>
      </p:pic>
    </p:spTree>
    <p:extLst>
      <p:ext uri="{BB962C8B-B14F-4D97-AF65-F5344CB8AC3E}">
        <p14:creationId xmlns:p14="http://schemas.microsoft.com/office/powerpoint/2010/main" val="204411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E1ADCD-EF2D-4EB5-A38F-F89672D64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964" y="376518"/>
            <a:ext cx="10515599" cy="5800445"/>
          </a:xfrm>
        </p:spPr>
      </p:pic>
    </p:spTree>
    <p:extLst>
      <p:ext uri="{BB962C8B-B14F-4D97-AF65-F5344CB8AC3E}">
        <p14:creationId xmlns:p14="http://schemas.microsoft.com/office/powerpoint/2010/main" val="220845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9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Giao diện Trang chủ</vt:lpstr>
      <vt:lpstr>Giao diện Trang quản trị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DinhDC</dc:creator>
  <cp:lastModifiedBy>DinhDC</cp:lastModifiedBy>
  <cp:revision>4</cp:revision>
  <dcterms:created xsi:type="dcterms:W3CDTF">2026-02-05T14:44:52Z</dcterms:created>
  <dcterms:modified xsi:type="dcterms:W3CDTF">2026-02-06T06:25:00Z</dcterms:modified>
</cp:coreProperties>
</file>